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428" r:id="rId7"/>
    <p:sldId id="427" r:id="rId8"/>
    <p:sldId id="260"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424" r:id="rId27"/>
    <p:sldId id="425" r:id="rId28"/>
    <p:sldId id="426" r:id="rId29"/>
    <p:sldId id="335" r:id="rId30"/>
    <p:sldId id="331" r:id="rId31"/>
    <p:sldId id="332" r:id="rId32"/>
    <p:sldId id="333" r:id="rId33"/>
    <p:sldId id="334" r:id="rId34"/>
    <p:sldId id="455" r:id="rId35"/>
    <p:sldId id="456" r:id="rId36"/>
    <p:sldId id="457" r:id="rId37"/>
    <p:sldId id="458" r:id="rId38"/>
    <p:sldId id="460" r:id="rId39"/>
    <p:sldId id="461" r:id="rId40"/>
    <p:sldId id="462" r:id="rId41"/>
    <p:sldId id="459" r:id="rId42"/>
    <p:sldId id="345" r:id="rId43"/>
    <p:sldId id="283" r:id="rId44"/>
    <p:sldId id="454"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04" r:id="rId100"/>
    <p:sldId id="436" r:id="rId101"/>
    <p:sldId id="437" r:id="rId102"/>
    <p:sldId id="440" r:id="rId103"/>
    <p:sldId id="394" r:id="rId104"/>
    <p:sldId id="405" r:id="rId105"/>
    <p:sldId id="430" r:id="rId106"/>
    <p:sldId id="441" r:id="rId107"/>
    <p:sldId id="443" r:id="rId108"/>
    <p:sldId id="444" r:id="rId109"/>
    <p:sldId id="445" r:id="rId110"/>
    <p:sldId id="447" r:id="rId111"/>
    <p:sldId id="446" r:id="rId112"/>
    <p:sldId id="449" r:id="rId113"/>
    <p:sldId id="451" r:id="rId114"/>
    <p:sldId id="452" r:id="rId115"/>
    <p:sldId id="448" r:id="rId116"/>
    <p:sldId id="392" r:id="rId117"/>
    <p:sldId id="395" r:id="rId118"/>
    <p:sldId id="413" r:id="rId119"/>
    <p:sldId id="414" r:id="rId120"/>
    <p:sldId id="396" r:id="rId121"/>
    <p:sldId id="397" r:id="rId122"/>
    <p:sldId id="406" r:id="rId123"/>
    <p:sldId id="431" r:id="rId124"/>
    <p:sldId id="432" r:id="rId125"/>
    <p:sldId id="339" r:id="rId126"/>
    <p:sldId id="399" r:id="rId127"/>
    <p:sldId id="398" r:id="rId128"/>
    <p:sldId id="400" r:id="rId129"/>
    <p:sldId id="407" r:id="rId130"/>
    <p:sldId id="40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19" autoAdjust="0"/>
  </p:normalViewPr>
  <p:slideViewPr>
    <p:cSldViewPr snapToGrid="0" snapToObjects="1">
      <p:cViewPr>
        <p:scale>
          <a:sx n="110" d="100"/>
          <a:sy n="110" d="100"/>
        </p:scale>
        <p:origin x="-2304" y="-120"/>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582024952"/>
        <c:axId val="582106824"/>
        <c:axId val="0"/>
      </c:bar3DChart>
      <c:catAx>
        <c:axId val="582024952"/>
        <c:scaling>
          <c:orientation val="minMax"/>
        </c:scaling>
        <c:delete val="1"/>
        <c:axPos val="b"/>
        <c:majorTickMark val="out"/>
        <c:minorTickMark val="none"/>
        <c:tickLblPos val="nextTo"/>
        <c:crossAx val="582106824"/>
        <c:crosses val="autoZero"/>
        <c:auto val="1"/>
        <c:lblAlgn val="ctr"/>
        <c:lblOffset val="100"/>
        <c:noMultiLvlLbl val="0"/>
      </c:catAx>
      <c:valAx>
        <c:axId val="582106824"/>
        <c:scaling>
          <c:orientation val="minMax"/>
        </c:scaling>
        <c:delete val="0"/>
        <c:axPos val="l"/>
        <c:majorGridlines/>
        <c:numFmt formatCode="0" sourceLinked="1"/>
        <c:majorTickMark val="out"/>
        <c:minorTickMark val="none"/>
        <c:tickLblPos val="nextTo"/>
        <c:crossAx val="58202495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13/07/2011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2596326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103</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119</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1.xml"/><Relationship Id="rId2"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Written in </a:t>
            </a:r>
            <a:r>
              <a:rPr lang="en-US" dirty="0" err="1" smtClean="0"/>
              <a:t>Swedlish</a:t>
            </a:r>
            <a:r>
              <a:rPr lang="en-US" dirty="0" smtClean="0"/>
              <a:t>, fluent API design</a:t>
            </a:r>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New in 1.4</a:t>
            </a:r>
          </a:p>
          <a:p>
            <a:pPr lvl="1"/>
            <a:r>
              <a:rPr lang="en-US" dirty="0" smtClean="0"/>
              <a:t>Experimental; syntax changing rapidly</a:t>
            </a:r>
          </a:p>
          <a:p>
            <a:r>
              <a:rPr lang="en-US" dirty="0" smtClean="0"/>
              <a:t>Supports queries</a:t>
            </a:r>
          </a:p>
          <a:p>
            <a:pPr lvl="1"/>
            <a:r>
              <a:rPr lang="en-US" dirty="0" smtClean="0"/>
              <a:t>Including aggregation, ordering and limits</a:t>
            </a:r>
          </a:p>
          <a:p>
            <a:pPr lvl="1"/>
            <a:r>
              <a:rPr lang="en-US" dirty="0" smtClean="0"/>
              <a:t>Mutating operations coming in 1.5</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doctor=(Characters,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doctor=(Characters,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doctor=(Characters,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doctor=(Characters,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1.5 roadmap</a:t>
            </a:r>
          </a:p>
          <a:p>
            <a:endParaRPr lang="en-US" dirty="0" smtClean="0"/>
          </a:p>
          <a:p>
            <a:r>
              <a:rPr lang="en-US" dirty="0" smtClean="0"/>
              <a:t>JSON is the default format</a:t>
            </a:r>
          </a:p>
          <a:p>
            <a:pPr lvl="1"/>
            <a:r>
              <a:rPr lang="en-US" dirty="0" smtClean="0"/>
              <a:t>Remember to include these headers:</a:t>
            </a:r>
          </a:p>
          <a:p>
            <a:pPr lvl="2"/>
            <a:r>
              <a:rPr lang="en-US"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err="1">
                <a:latin typeface="Courier New"/>
                <a:cs typeface="Courier New"/>
              </a:rPr>
              <a:t>name":"none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998206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772647" y="3428582"/>
            <a:ext cx="955276" cy="369332"/>
          </a:xfrm>
          <a:prstGeom prst="rect">
            <a:avLst/>
          </a:prstGeom>
          <a:solidFill>
            <a:schemeClr val="bg1">
              <a:alpha val="56000"/>
            </a:schemeClr>
          </a:solidFill>
        </p:spPr>
        <p:txBody>
          <a:bodyPr wrap="square" rtlCol="0">
            <a:spAutoFit/>
          </a:bodyPr>
          <a:lstStyle/>
          <a:p>
            <a:pPr algn="ctr"/>
            <a:r>
              <a:rPr lang="en-US" dirty="0" smtClean="0"/>
              <a:t>OWNS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pPr lvl="1"/>
            <a:r>
              <a:rPr lang="en-US" dirty="0" err="1" smtClean="0"/>
              <a:t>Neoclipse</a:t>
            </a:r>
            <a:r>
              <a:rPr lang="en-US" dirty="0" smtClean="0"/>
              <a:t>, Neo4j shell</a:t>
            </a:r>
          </a:p>
          <a:p>
            <a:r>
              <a:rPr lang="en-US" dirty="0" smtClean="0"/>
              <a:t>Core API</a:t>
            </a:r>
          </a:p>
          <a:p>
            <a:r>
              <a:rPr lang="en-US" dirty="0"/>
              <a:t>Indexing</a:t>
            </a:r>
          </a:p>
          <a:p>
            <a:r>
              <a:rPr lang="en-US" dirty="0" smtClean="0"/>
              <a:t>Traverser APIs</a:t>
            </a:r>
          </a:p>
          <a:p>
            <a:r>
              <a:rPr lang="en-US" dirty="0"/>
              <a:t>Graph </a:t>
            </a:r>
            <a:r>
              <a:rPr lang="en-US" dirty="0" smtClean="0"/>
              <a:t>algorithms</a:t>
            </a:r>
          </a:p>
          <a:p>
            <a:r>
              <a:rPr lang="en-US" dirty="0" smtClean="0"/>
              <a:t>Pattern Matching</a:t>
            </a:r>
            <a:endParaRPr lang="en-US" dirty="0"/>
          </a:p>
          <a:p>
            <a:r>
              <a:rPr lang="en-US" dirty="0" smtClean="0"/>
              <a:t>Solutions architecture and big data</a:t>
            </a:r>
          </a:p>
          <a:p>
            <a:r>
              <a:rPr lang="en-US" dirty="0" smtClean="0"/>
              <a:t>Whirlwind tour of things we didn’t cover</a:t>
            </a:r>
          </a:p>
          <a:p>
            <a:r>
              <a:rPr lang="en-US"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62179" y="3414823"/>
            <a:ext cx="1373956" cy="369332"/>
          </a:xfrm>
          <a:prstGeom prst="rect">
            <a:avLst/>
          </a:prstGeom>
          <a:solidFill>
            <a:schemeClr val="bg1">
              <a:alpha val="56000"/>
            </a:schemeClr>
          </a:solidFill>
        </p:spPr>
        <p:txBody>
          <a:bodyPr wrap="square" rtlCol="0">
            <a:spAutoFit/>
          </a:bodyPr>
          <a:lstStyle/>
          <a:p>
            <a:pPr algn="ctr"/>
            <a:r>
              <a:rPr lang="en-US" dirty="0" smtClean="0"/>
              <a:t>BORROWED</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85409731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is AGIL/commercial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9" y="3886200"/>
            <a:ext cx="8019473" cy="1752600"/>
          </a:xfrm>
        </p:spPr>
        <p:txBody>
          <a:bodyPr>
            <a:normAutofit/>
          </a:bodyPr>
          <a:lstStyle/>
          <a:p>
            <a:r>
              <a:rPr lang="en-US" sz="2000" b="1" dirty="0">
                <a:latin typeface="Courier New"/>
                <a:cs typeface="Courier New"/>
              </a:rPr>
              <a:t>https://</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r>
              <a:rPr lang="en-US" dirty="0" smtClean="0"/>
              <a:t> and get your IDE set up</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a:t>The </a:t>
            </a:r>
            <a:r>
              <a:rPr lang="en-US" dirty="0">
                <a:latin typeface="Courier New"/>
                <a:cs typeface="Courier New"/>
              </a:rPr>
              <a:t>ant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a:t>
            </a:r>
            <a:r>
              <a:rPr lang="en-US" smtClean="0"/>
              <a:t>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6283139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184917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29025</TotalTime>
  <Words>7921</Words>
  <Application>Microsoft Macintosh PowerPoint</Application>
  <PresentationFormat>On-screen Show (4:3)</PresentationFormat>
  <Paragraphs>1270</Paragraphs>
  <Slides>167</Slides>
  <Notes>52</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PowerPoint Presentation</vt:lpstr>
      <vt:lpstr>PowerPoint Presentation</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PowerPoint Presentation</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and get your IDE set up</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438</cp:revision>
  <dcterms:created xsi:type="dcterms:W3CDTF">2011-03-08T13:24:17Z</dcterms:created>
  <dcterms:modified xsi:type="dcterms:W3CDTF">2011-07-13T17:20:02Z</dcterms:modified>
</cp:coreProperties>
</file>